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3325" y="464023"/>
            <a:ext cx="909395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fr-FR" sz="4000" dirty="0" smtClean="0">
                <a:solidFill>
                  <a:srgbClr val="FFFF00"/>
                </a:solidFill>
                <a:latin typeface="Calisto MT" panose="02040603050505030304" pitchFamily="18" charset="0"/>
                <a:ea typeface="Adobe Ming Std L" panose="02020300000000000000" pitchFamily="18" charset="-128"/>
              </a:rPr>
              <a:t>Surlignez les verbes qui sont à l’imparfait</a:t>
            </a:r>
          </a:p>
          <a:p>
            <a:pPr marL="514350" indent="-514350" algn="just">
              <a:buFont typeface="+mj-lt"/>
              <a:buAutoNum type="arabicPeriod"/>
            </a:pPr>
            <a:endParaRPr lang="fr-FR" sz="1600" dirty="0" smtClean="0">
              <a:latin typeface="Calisto MT" panose="02040603050505030304" pitchFamily="18" charset="0"/>
              <a:ea typeface="Adobe Ming Std L" panose="02020300000000000000" pitchFamily="18" charset="-128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fr-FR" sz="40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alisto MT" panose="02040603050505030304" pitchFamily="18" charset="0"/>
                <a:ea typeface="Adobe Ming Std L" panose="02020300000000000000" pitchFamily="18" charset="-128"/>
              </a:rPr>
              <a:t>Faites une liste des verbes qui sont au passé simple et leurs équivalents au passé composé</a:t>
            </a:r>
          </a:p>
          <a:p>
            <a:pPr marL="514350" indent="-514350" algn="just">
              <a:buFont typeface="+mj-lt"/>
              <a:buAutoNum type="arabicPeriod"/>
            </a:pPr>
            <a:endParaRPr lang="fr-FR" sz="1600" dirty="0" smtClean="0">
              <a:latin typeface="Calisto MT" panose="02040603050505030304" pitchFamily="18" charset="0"/>
              <a:ea typeface="Adobe Ming Std L" panose="02020300000000000000" pitchFamily="18" charset="-128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fr-FR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sto MT" panose="02040603050505030304" pitchFamily="18" charset="0"/>
                <a:ea typeface="Adobe Ming Std L" panose="02020300000000000000" pitchFamily="18" charset="-128"/>
              </a:rPr>
              <a:t>Préparez une traduction anglaise de votre texte</a:t>
            </a:r>
          </a:p>
          <a:p>
            <a:pPr marL="514350" indent="-514350" algn="just">
              <a:buFont typeface="+mj-lt"/>
              <a:buAutoNum type="arabicPeriod"/>
            </a:pPr>
            <a:endParaRPr lang="fr-FR" sz="1600" dirty="0" smtClean="0">
              <a:latin typeface="Calisto MT" panose="02040603050505030304" pitchFamily="18" charset="0"/>
              <a:ea typeface="Adobe Ming Std L" panose="02020300000000000000" pitchFamily="18" charset="-128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fr-FR" sz="4000" dirty="0" smtClean="0">
                <a:latin typeface="Calisto MT" panose="02040603050505030304" pitchFamily="18" charset="0"/>
                <a:ea typeface="Adobe Ming Std L" panose="02020300000000000000" pitchFamily="18" charset="-128"/>
              </a:rPr>
              <a:t>Vous allez présentez tout ça à la classe, pour une note de 25 points</a:t>
            </a:r>
            <a:endParaRPr lang="fr-FR" sz="4000" dirty="0">
              <a:latin typeface="Calisto MT" panose="02040603050505030304" pitchFamily="18" charset="0"/>
              <a:ea typeface="Adobe Ming Std L" panose="020203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09421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B36E0D05-787B-4C61-8268-2D6C1FBEDA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TC103457452[[fn=Celestial]]</Template>
  <TotalTime>5</TotalTime>
  <Words>45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Adobe Ming Std L</vt:lpstr>
      <vt:lpstr>Arial</vt:lpstr>
      <vt:lpstr>Calibri</vt:lpstr>
      <vt:lpstr>Calibri Light</vt:lpstr>
      <vt:lpstr>Calisto MT</vt:lpstr>
      <vt:lpstr>Celestial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2014-05-13T10:54:55Z</dcterms:created>
  <dcterms:modified xsi:type="dcterms:W3CDTF">2014-05-13T11:00:43Z</dcterms:modified>
</cp:coreProperties>
</file>